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82" r:id="rId5"/>
    <p:sldId id="259" r:id="rId6"/>
    <p:sldId id="261" r:id="rId7"/>
    <p:sldId id="262" r:id="rId8"/>
    <p:sldId id="264" r:id="rId9"/>
    <p:sldId id="263" r:id="rId10"/>
    <p:sldId id="265" r:id="rId11"/>
    <p:sldId id="278" r:id="rId12"/>
    <p:sldId id="279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2"/>
    <p:restoredTop sz="94682"/>
  </p:normalViewPr>
  <p:slideViewPr>
    <p:cSldViewPr snapToGrid="0" snapToObjects="1">
      <p:cViewPr varScale="1">
        <p:scale>
          <a:sx n="102" d="100"/>
          <a:sy n="102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F0943-AE97-914C-9C53-8160E8A4E80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054AA-D841-354A-9607-4B80647B5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2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4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1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5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9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3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1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7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9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6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BD10-4C29-1C4A-A108-B741B2BE7D4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733AE-610B-C644-9454-9655A6D7E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2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45056"/>
          </a:xfrm>
        </p:spPr>
        <p:txBody>
          <a:bodyPr/>
          <a:lstStyle/>
          <a:p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1-30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meeting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45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" y="0"/>
            <a:ext cx="11852729" cy="6776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5543" y="337457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Saturday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doesn‘t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3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0228" y="267874"/>
            <a:ext cx="354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2018-01-17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324"/>
            <a:ext cx="12192000" cy="55101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114" y="267874"/>
            <a:ext cx="418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peaks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dinner.</a:t>
            </a:r>
          </a:p>
          <a:p>
            <a:r>
              <a:rPr lang="en-US" altLang="zh-CN" dirty="0" smtClean="0"/>
              <a:t>Lunch:</a:t>
            </a:r>
            <a:r>
              <a:rPr lang="zh-CN" altLang="en-US" dirty="0" smtClean="0"/>
              <a:t> </a:t>
            </a:r>
            <a:r>
              <a:rPr lang="en-US" altLang="zh-CN" dirty="0" smtClean="0"/>
              <a:t>11.20---13.30</a:t>
            </a:r>
          </a:p>
          <a:p>
            <a:r>
              <a:rPr lang="en-US" altLang="zh-CN" dirty="0" smtClean="0"/>
              <a:t>Dinner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:17.20---18.30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2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457"/>
            <a:ext cx="12061371" cy="63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9099"/>
            <a:ext cx="12107029" cy="595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09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899"/>
            <a:ext cx="12155784" cy="5629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257" y="489857"/>
            <a:ext cx="343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peaks.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1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799"/>
            <a:ext cx="12192000" cy="57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8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899"/>
            <a:ext cx="12167867" cy="6155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78686" y="762000"/>
            <a:ext cx="2884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edge.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had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r>
              <a:rPr lang="zh-CN" altLang="en-US" dirty="0" smtClean="0"/>
              <a:t>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34603" y="2135132"/>
            <a:ext cx="88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error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309" y="261648"/>
            <a:ext cx="4787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What is the average meal time?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3657" y="1023257"/>
            <a:ext cx="1116874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 </a:t>
            </a:r>
            <a:r>
              <a:rPr lang="en-US" altLang="zh-CN" sz="2800" dirty="0" smtClean="0"/>
              <a:t>First-time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will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change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device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associated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with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Suppose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someone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goes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canteen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11.00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lunch.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After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device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probing,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our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system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record.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first-time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always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11.00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during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lunch.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After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leaves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canteen,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record.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Although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don</a:t>
            </a:r>
            <a:r>
              <a:rPr lang="mr-IN" altLang="zh-CN" sz="2800" dirty="0" smtClean="0"/>
              <a:t>’</a:t>
            </a:r>
            <a:r>
              <a:rPr lang="en-US" altLang="zh-CN" sz="2800" dirty="0" smtClean="0"/>
              <a:t>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know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how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slot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system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refresh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first-time.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But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between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lunch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dinner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enough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refresh</a:t>
            </a:r>
            <a:r>
              <a:rPr lang="en-US" altLang="zh-CN" sz="2800" dirty="0"/>
              <a:t>.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endParaRPr lang="en-US" sz="2800" dirty="0" smtClean="0"/>
          </a:p>
          <a:p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count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how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many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first-time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calculate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stay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time.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example,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someone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records: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8:00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(3)</a:t>
            </a:r>
            <a:r>
              <a:rPr lang="zh-CN" altLang="en-US" sz="2800" dirty="0" smtClean="0"/>
              <a:t>   </a:t>
            </a:r>
            <a:r>
              <a:rPr lang="en-US" altLang="zh-CN" sz="2800" dirty="0" smtClean="0"/>
              <a:t>11.30(20)</a:t>
            </a:r>
            <a:r>
              <a:rPr lang="zh-CN" altLang="en-US" sz="2800" dirty="0" smtClean="0"/>
              <a:t>  </a:t>
            </a:r>
            <a:r>
              <a:rPr lang="en-US" altLang="zh-CN" sz="2800" dirty="0" smtClean="0"/>
              <a:t>17.40(15).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common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11.30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17.40.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Our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filter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reserves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5min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1hour(too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short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pedestrian,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maybe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vendors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don</a:t>
            </a:r>
            <a:r>
              <a:rPr lang="mr-IN" altLang="zh-CN" sz="2800" dirty="0" smtClean="0"/>
              <a:t>’</a:t>
            </a:r>
            <a:r>
              <a:rPr lang="en-US" altLang="zh-CN" sz="2800" dirty="0" smtClean="0"/>
              <a:t>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ranger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delete.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2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28" y="1117599"/>
            <a:ext cx="8280470" cy="5315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283029"/>
            <a:ext cx="200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2018-01-17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74914" y="283029"/>
            <a:ext cx="4234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meals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3-60min</a:t>
            </a:r>
          </a:p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7:00--end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1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5" y="261958"/>
            <a:ext cx="10794756" cy="65960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2857" y="892629"/>
            <a:ext cx="4234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meals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3-60min</a:t>
            </a:r>
          </a:p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7:00--end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848"/>
          </a:xfrm>
        </p:spPr>
        <p:txBody>
          <a:bodyPr/>
          <a:lstStyle/>
          <a:p>
            <a:r>
              <a:rPr lang="en-US" altLang="zh-CN" dirty="0" smtClean="0"/>
              <a:t>Question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2707"/>
            <a:ext cx="10515600" cy="4874256"/>
          </a:xfrm>
        </p:spPr>
        <p:txBody>
          <a:bodyPr/>
          <a:lstStyle/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What is the real-time number?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crowded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density.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density.</a:t>
            </a:r>
            <a:endParaRPr lang="en-US" dirty="0"/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What is the inflow and outflow rate?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vendors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prepare.</a:t>
            </a:r>
            <a:endParaRPr lang="en-US" dirty="0" smtClean="0"/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What is the average meal time?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????</a:t>
            </a:r>
            <a:r>
              <a:rPr lang="zh-CN" altLang="en-US" dirty="0" smtClean="0"/>
              <a:t> 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visitors</a:t>
            </a:r>
            <a:r>
              <a:rPr lang="zh-CN" altLang="en-US" dirty="0" smtClean="0"/>
              <a:t> </a:t>
            </a:r>
            <a:r>
              <a:rPr lang="en-US" dirty="0" smtClean="0"/>
              <a:t>per hour?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Utilization,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energy.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proportion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canteen?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promote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competition,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service.</a:t>
            </a:r>
            <a:endParaRPr lang="en-US" dirty="0" smtClean="0"/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94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6" y="338942"/>
            <a:ext cx="10058400" cy="6431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338942"/>
            <a:ext cx="4234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collect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meals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range:</a:t>
            </a:r>
            <a:r>
              <a:rPr lang="zh-CN" altLang="en-US" dirty="0" smtClean="0"/>
              <a:t> </a:t>
            </a:r>
            <a:r>
              <a:rPr lang="en-US" altLang="zh-CN" dirty="0"/>
              <a:t>5</a:t>
            </a:r>
            <a:r>
              <a:rPr lang="en-US" altLang="zh-CN" dirty="0" smtClean="0"/>
              <a:t>-60min</a:t>
            </a:r>
          </a:p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10:00—20:00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6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848" y="131020"/>
            <a:ext cx="496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How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many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visitors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per hour?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8" y="1112156"/>
            <a:ext cx="5852160" cy="438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58" y="1112156"/>
            <a:ext cx="5852160" cy="4389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57" y="5725886"/>
            <a:ext cx="453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lunch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11,12,13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dinner: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17,18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4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9" y="1305895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0" y="1318986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2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786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57" y="1242786"/>
            <a:ext cx="5852160" cy="438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057" y="5725886"/>
            <a:ext cx="453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lunch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11,12,13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dinner: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17.</a:t>
            </a:r>
            <a:r>
              <a:rPr lang="zh-CN" altLang="en-US" dirty="0" smtClean="0"/>
              <a:t> 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begin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18:00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3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9" y="1340757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89" y="1340757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5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29" y="119743"/>
            <a:ext cx="2917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/>
              <a:t>proportion</a:t>
            </a:r>
            <a:endParaRPr 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4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3346" y="83208"/>
            <a:ext cx="3074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What is the real-time number?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9" y="452540"/>
            <a:ext cx="10779284" cy="60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1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54" y="250521"/>
            <a:ext cx="9700214" cy="64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1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517" y="0"/>
            <a:ext cx="3620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What is the inflow and outflow rate?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3886"/>
            <a:ext cx="11197686" cy="551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0228" y="267874"/>
            <a:ext cx="354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2018-01-17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Deck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canteen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0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2" y="0"/>
            <a:ext cx="11403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0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4000"/>
            <a:ext cx="11956763" cy="62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" y="130238"/>
            <a:ext cx="12162671" cy="65205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6686" y="17339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01-24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0886"/>
            <a:ext cx="11489871" cy="6764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2914" y="202356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11.30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78978" y="1654237"/>
            <a:ext cx="77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13.30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58951" y="3740499"/>
            <a:ext cx="82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15.30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677400" y="3371167"/>
            <a:ext cx="71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17.30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63286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dramatically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2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377</Words>
  <Application>Microsoft Macintosh PowerPoint</Application>
  <PresentationFormat>Widescreen</PresentationFormat>
  <Paragraphs>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Calibri Light</vt:lpstr>
      <vt:lpstr>DengXian</vt:lpstr>
      <vt:lpstr>DengXian Light</vt:lpstr>
      <vt:lpstr>Mangal</vt:lpstr>
      <vt:lpstr>Arial</vt:lpstr>
      <vt:lpstr>Office Theme</vt:lpstr>
      <vt:lpstr>Flow Analysis</vt:lpstr>
      <vt:lpstr>Question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Analysis</dc:title>
  <dc:creator>FEI YANG</dc:creator>
  <cp:lastModifiedBy>FEI YANG</cp:lastModifiedBy>
  <cp:revision>37</cp:revision>
  <dcterms:created xsi:type="dcterms:W3CDTF">2018-01-29T01:30:25Z</dcterms:created>
  <dcterms:modified xsi:type="dcterms:W3CDTF">2018-01-30T09:28:47Z</dcterms:modified>
</cp:coreProperties>
</file>